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6697-1D0C-4EE1-826E-F3FA0C5B3D7B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E0AA-8CAF-4E44-AF70-43722532A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85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6697-1D0C-4EE1-826E-F3FA0C5B3D7B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E0AA-8CAF-4E44-AF70-43722532A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02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6697-1D0C-4EE1-826E-F3FA0C5B3D7B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E0AA-8CAF-4E44-AF70-43722532A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40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6697-1D0C-4EE1-826E-F3FA0C5B3D7B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E0AA-8CAF-4E44-AF70-43722532A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84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6697-1D0C-4EE1-826E-F3FA0C5B3D7B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E0AA-8CAF-4E44-AF70-43722532A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64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6697-1D0C-4EE1-826E-F3FA0C5B3D7B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E0AA-8CAF-4E44-AF70-43722532A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38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6697-1D0C-4EE1-826E-F3FA0C5B3D7B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E0AA-8CAF-4E44-AF70-43722532A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26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6697-1D0C-4EE1-826E-F3FA0C5B3D7B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E0AA-8CAF-4E44-AF70-43722532A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07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6697-1D0C-4EE1-826E-F3FA0C5B3D7B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E0AA-8CAF-4E44-AF70-43722532A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6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6697-1D0C-4EE1-826E-F3FA0C5B3D7B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E0AA-8CAF-4E44-AF70-43722532A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74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6697-1D0C-4EE1-826E-F3FA0C5B3D7B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E0AA-8CAF-4E44-AF70-43722532A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2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06697-1D0C-4EE1-826E-F3FA0C5B3D7B}" type="datetimeFigureOut">
              <a:rPr kumimoji="1" lang="ja-JP" altLang="en-US" smtClean="0"/>
              <a:t>2018/9/1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E0AA-8CAF-4E44-AF70-43722532A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7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0" r="35714" b="13329"/>
          <a:stretch/>
        </p:blipFill>
        <p:spPr>
          <a:xfrm rot="4576188">
            <a:off x="6731962" y="2519190"/>
            <a:ext cx="2106828" cy="169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r="-3594"/>
          <a:stretch/>
        </p:blipFill>
        <p:spPr>
          <a:xfrm rot="4381815">
            <a:off x="162071" y="2370406"/>
            <a:ext cx="2447277" cy="221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正方形/長方形 5"/>
          <p:cNvSpPr/>
          <p:nvPr/>
        </p:nvSpPr>
        <p:spPr>
          <a:xfrm rot="21184915">
            <a:off x="732927" y="2120070"/>
            <a:ext cx="764877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北海道</a:t>
            </a:r>
            <a:r>
              <a:rPr lang="ja-JP" alt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じんぎ</a:t>
            </a:r>
            <a:r>
              <a:rPr lang="ja-JP" alt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すかん</a:t>
            </a:r>
            <a:endParaRPr lang="en-US" altLang="ja-JP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ja-JP" alt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“ラムラム”</a:t>
            </a:r>
            <a:endParaRPr lang="en-US" altLang="ja-JP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ja-JP" alt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　に行ってきました！</a:t>
            </a:r>
            <a:endParaRPr lang="ja-JP" alt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9448">
            <a:off x="-27799" y="426325"/>
            <a:ext cx="2166870" cy="162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1153">
            <a:off x="5258970" y="346236"/>
            <a:ext cx="2018752" cy="151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/>
          <a:stretch/>
        </p:blipFill>
        <p:spPr>
          <a:xfrm rot="4502264">
            <a:off x="1810083" y="317277"/>
            <a:ext cx="1987357" cy="161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2" r="25735" b="7977"/>
          <a:stretch/>
        </p:blipFill>
        <p:spPr>
          <a:xfrm rot="4539191">
            <a:off x="3546562" y="316137"/>
            <a:ext cx="1985219" cy="159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69" t="-6246" r="24997" b="20497"/>
          <a:stretch/>
        </p:blipFill>
        <p:spPr>
          <a:xfrm rot="4304447">
            <a:off x="6840227" y="120232"/>
            <a:ext cx="2282740" cy="1678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t="12944" r="15611" b="15846"/>
          <a:stretch/>
        </p:blipFill>
        <p:spPr>
          <a:xfrm rot="6208594">
            <a:off x="3386541" y="4776439"/>
            <a:ext cx="2108294" cy="166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0" r="27767" b="12750"/>
          <a:stretch/>
        </p:blipFill>
        <p:spPr>
          <a:xfrm>
            <a:off x="5763853" y="4588752"/>
            <a:ext cx="3105534" cy="1978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爆発 2 23"/>
          <p:cNvSpPr/>
          <p:nvPr/>
        </p:nvSpPr>
        <p:spPr>
          <a:xfrm rot="1792595">
            <a:off x="6504401" y="943228"/>
            <a:ext cx="1923336" cy="1668481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422736" y="1527811"/>
            <a:ext cx="40866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毎年恒例！</a:t>
            </a:r>
            <a:endParaRPr lang="ja-JP" altLang="en-US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3" y="4752902"/>
            <a:ext cx="32710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食後は、近くの公園を散歩しました！みなさん沢山おかわりをして大満足の様子でした☆</a:t>
            </a:r>
            <a:endParaRPr kumimoji="1" lang="en-US" altLang="ja-JP" b="1" dirty="0" smtClean="0"/>
          </a:p>
          <a:p>
            <a:r>
              <a:rPr lang="ja-JP" altLang="en-US" b="1" dirty="0" smtClean="0"/>
              <a:t>天気にも恵まれ、気持ちの良い遠足日和でした！</a:t>
            </a:r>
            <a:endParaRPr lang="en-US" altLang="ja-JP" b="1" dirty="0" smtClean="0"/>
          </a:p>
          <a:p>
            <a:pPr algn="r"/>
            <a:r>
              <a:rPr kumimoji="1" lang="ja-JP" altLang="en-US" b="1" dirty="0" smtClean="0"/>
              <a:t>　　　　　　　　　　　　　　　　　　　　　　</a:t>
            </a:r>
            <a:r>
              <a:rPr kumimoji="1" lang="en-US" altLang="ja-JP" sz="2000" b="1" dirty="0" smtClean="0"/>
              <a:t>2018.8.24</a:t>
            </a:r>
            <a:endParaRPr kumimoji="1" lang="ja-JP" altLang="en-US" sz="2000" b="1" dirty="0"/>
          </a:p>
        </p:txBody>
      </p:sp>
      <p:sp>
        <p:nvSpPr>
          <p:cNvPr id="3" name="円形吹き出し 2"/>
          <p:cNvSpPr/>
          <p:nvPr/>
        </p:nvSpPr>
        <p:spPr>
          <a:xfrm>
            <a:off x="46227" y="4366272"/>
            <a:ext cx="3746684" cy="2157513"/>
          </a:xfrm>
          <a:prstGeom prst="wedgeEllipseCallout">
            <a:avLst>
              <a:gd name="adj1" fmla="val 56960"/>
              <a:gd name="adj2" fmla="val -24714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4425">
            <a:off x="6008203" y="3564025"/>
            <a:ext cx="1145385" cy="11912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2041" y="3889928"/>
            <a:ext cx="637510" cy="6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2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41</Words>
  <Application>Microsoft Office PowerPoint</Application>
  <PresentationFormat>画面に合わせる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kikuchi</dc:creator>
  <cp:lastModifiedBy>user</cp:lastModifiedBy>
  <cp:revision>9</cp:revision>
  <dcterms:created xsi:type="dcterms:W3CDTF">2018-08-25T05:31:30Z</dcterms:created>
  <dcterms:modified xsi:type="dcterms:W3CDTF">2018-09-01T02:23:31Z</dcterms:modified>
</cp:coreProperties>
</file>